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2" Type="http://schemas.openxmlformats.org/officeDocument/2006/relationships/viewProps" Target="viewProps.xml" /><Relationship Id="rId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4" Type="http://schemas.openxmlformats.org/officeDocument/2006/relationships/tableStyles" Target="tableStyles.xml" /><Relationship Id="rId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webp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8.so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context: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Centralized integration would be of great cost: - 1 ETL procedure x stakeholder; - hard to enforce data quality; - 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1"/>
            <a:r>
              <a:rPr b="1"/>
              <a:t>data as a product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2025-12-07T15:03:57Z</dcterms:created>
  <dcterms:modified xsi:type="dcterms:W3CDTF">2025-12-07T15:03:57Z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